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401"/>
    <a:srgbClr val="F8C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5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336D-D3A5-4DC6-8CA4-4B855EDBB1A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EE6E-B54E-4E25-8252-040016C20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4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336D-D3A5-4DC6-8CA4-4B855EDBB1A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EE6E-B54E-4E25-8252-040016C20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29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336D-D3A5-4DC6-8CA4-4B855EDBB1A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EE6E-B54E-4E25-8252-040016C20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3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336D-D3A5-4DC6-8CA4-4B855EDBB1A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EE6E-B54E-4E25-8252-040016C20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5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336D-D3A5-4DC6-8CA4-4B855EDBB1A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EE6E-B54E-4E25-8252-040016C20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4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336D-D3A5-4DC6-8CA4-4B855EDBB1A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EE6E-B54E-4E25-8252-040016C20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5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336D-D3A5-4DC6-8CA4-4B855EDBB1A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EE6E-B54E-4E25-8252-040016C20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94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336D-D3A5-4DC6-8CA4-4B855EDBB1A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EE6E-B54E-4E25-8252-040016C20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4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336D-D3A5-4DC6-8CA4-4B855EDBB1A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EE6E-B54E-4E25-8252-040016C20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45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336D-D3A5-4DC6-8CA4-4B855EDBB1A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EE6E-B54E-4E25-8252-040016C20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7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336D-D3A5-4DC6-8CA4-4B855EDBB1A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EE6E-B54E-4E25-8252-040016C20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31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3336D-D3A5-4DC6-8CA4-4B855EDBB1A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7EE6E-B54E-4E25-8252-040016C20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2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79085"/>
            <a:ext cx="9906000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b="0" cap="none" spc="0" dirty="0" smtClean="0">
                <a:ln w="0"/>
                <a:solidFill>
                  <a:srgbClr val="FFA401"/>
                </a:solidFill>
                <a:effectLst/>
                <a:latin typeface="Impact" panose="020B0806030902050204" pitchFamily="34" charset="0"/>
              </a:rPr>
              <a:t>Activities Schedule  of</a:t>
            </a:r>
            <a:r>
              <a:rPr lang="th-TH" sz="3000" b="0" cap="none" spc="0" dirty="0" smtClean="0">
                <a:ln w="0"/>
                <a:solidFill>
                  <a:srgbClr val="FFA401"/>
                </a:solidFill>
                <a:effectLst/>
                <a:latin typeface="Impact" panose="020B0806030902050204" pitchFamily="34" charset="0"/>
              </a:rPr>
              <a:t> </a:t>
            </a:r>
            <a:r>
              <a:rPr lang="en-GB" sz="3000" b="0" cap="none" spc="0" dirty="0" smtClean="0">
                <a:ln w="0"/>
                <a:solidFill>
                  <a:srgbClr val="FFA401"/>
                </a:solidFill>
                <a:effectLst/>
                <a:latin typeface="Impact" panose="020B0806030902050204" pitchFamily="34" charset="0"/>
              </a:rPr>
              <a:t> </a:t>
            </a:r>
            <a:r>
              <a:rPr lang="en-GB" sz="3000" dirty="0" smtClean="0">
                <a:ln w="0"/>
                <a:solidFill>
                  <a:srgbClr val="FFA401"/>
                </a:solidFill>
                <a:latin typeface="Impact" panose="020B0806030902050204" pitchFamily="34" charset="0"/>
              </a:rPr>
              <a:t>March</a:t>
            </a:r>
            <a:r>
              <a:rPr lang="en-GB" sz="3000" b="0" cap="none" spc="0" dirty="0" smtClean="0">
                <a:ln w="0"/>
                <a:solidFill>
                  <a:srgbClr val="FFA401"/>
                </a:solidFill>
                <a:effectLst/>
                <a:latin typeface="Impact" panose="020B0806030902050204" pitchFamily="34" charset="0"/>
              </a:rPr>
              <a:t>  </a:t>
            </a:r>
            <a:r>
              <a:rPr lang="en-US" sz="3000" b="0" cap="none" spc="0" dirty="0" smtClean="0">
                <a:ln w="0"/>
                <a:solidFill>
                  <a:srgbClr val="FFA401"/>
                </a:solidFill>
                <a:effectLst/>
                <a:latin typeface="Impact" panose="020B0806030902050204" pitchFamily="34" charset="0"/>
              </a:rPr>
              <a:t>2019</a:t>
            </a:r>
            <a:endParaRPr lang="en-US" sz="3000" b="0" cap="none" spc="0" dirty="0">
              <a:ln w="0"/>
              <a:solidFill>
                <a:srgbClr val="FFA401"/>
              </a:solidFill>
              <a:effectLst/>
              <a:latin typeface="Impact" panose="020B080603090205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223547"/>
              </p:ext>
            </p:extLst>
          </p:nvPr>
        </p:nvGraphicFramePr>
        <p:xfrm>
          <a:off x="180812" y="1000215"/>
          <a:ext cx="9544376" cy="5297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4" imgW="9669895" imgH="4579711" progId="Excel.Sheet.12">
                  <p:embed/>
                </p:oleObj>
              </mc:Choice>
              <mc:Fallback>
                <p:oleObj name="Worksheet" r:id="rId4" imgW="9669895" imgH="457971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0812" y="1000215"/>
                        <a:ext cx="9544376" cy="52970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847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5</Words>
  <Application>Microsoft Office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Cordia New</vt:lpstr>
      <vt:lpstr>Impact</vt:lpstr>
      <vt:lpstr>Office Theme</vt:lpstr>
      <vt:lpstr>Microsoft Excel Worksheet</vt:lpstr>
      <vt:lpstr>PowerPoint Presentation</vt:lpstr>
    </vt:vector>
  </TitlesOfParts>
  <Company>SVT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Graphic</dc:creator>
  <cp:lastModifiedBy>Windows User</cp:lastModifiedBy>
  <cp:revision>9</cp:revision>
  <dcterms:created xsi:type="dcterms:W3CDTF">2018-04-04T03:31:43Z</dcterms:created>
  <dcterms:modified xsi:type="dcterms:W3CDTF">2019-02-24T06:51:32Z</dcterms:modified>
</cp:coreProperties>
</file>