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0" d="100"/>
          <a:sy n="80" d="100"/>
        </p:scale>
        <p:origin x="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4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9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0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4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2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8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2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9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1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5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5AB92-AA0A-4561-AB3D-15F8B70FC667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1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1252" cy="6948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3162301" y="127647"/>
            <a:ext cx="6181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</a:rPr>
              <a:t>Activities Schedule  of  </a:t>
            </a:r>
            <a:r>
              <a:rPr lang="en-US" sz="2800" b="1" dirty="0" smtClean="0">
                <a:solidFill>
                  <a:schemeClr val="accent4"/>
                </a:solidFill>
              </a:rPr>
              <a:t>September 2018</a:t>
            </a:r>
            <a:endParaRPr lang="en-US" sz="2800" b="1" dirty="0">
              <a:solidFill>
                <a:schemeClr val="accent4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070062"/>
              </p:ext>
            </p:extLst>
          </p:nvPr>
        </p:nvGraphicFramePr>
        <p:xfrm>
          <a:off x="235363" y="1000126"/>
          <a:ext cx="11820525" cy="535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9929001" imgH="4732020" progId="Excel.Sheet.12">
                  <p:embed/>
                </p:oleObj>
              </mc:Choice>
              <mc:Fallback>
                <p:oleObj name="Worksheet" r:id="rId4" imgW="9929001" imgH="47320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5363" y="1000126"/>
                        <a:ext cx="11820525" cy="535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224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Fitness</dc:creator>
  <cp:lastModifiedBy>Windows User</cp:lastModifiedBy>
  <cp:revision>15</cp:revision>
  <cp:lastPrinted>2018-05-25T05:02:10Z</cp:lastPrinted>
  <dcterms:created xsi:type="dcterms:W3CDTF">2018-04-25T05:10:53Z</dcterms:created>
  <dcterms:modified xsi:type="dcterms:W3CDTF">2018-08-24T04:44:59Z</dcterms:modified>
</cp:coreProperties>
</file>