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4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9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0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4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2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8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2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9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1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5AB92-AA0A-4561-AB3D-15F8B70FC66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DCC30-C4CD-49B2-9806-70E08467C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1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1252" cy="6948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485416" y="127647"/>
            <a:ext cx="5121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</a:rPr>
              <a:t>Activities Schedule  of  </a:t>
            </a:r>
            <a:r>
              <a:rPr lang="en-US" sz="2800" b="1" dirty="0" smtClean="0">
                <a:solidFill>
                  <a:schemeClr val="accent4"/>
                </a:solidFill>
              </a:rPr>
              <a:t>June </a:t>
            </a:r>
            <a:r>
              <a:rPr lang="en-US" sz="2800" b="1" dirty="0">
                <a:solidFill>
                  <a:schemeClr val="accent4"/>
                </a:solidFill>
              </a:rPr>
              <a:t>2018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31" y="637821"/>
            <a:ext cx="11889990" cy="572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24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27156"/>
              </p:ext>
            </p:extLst>
          </p:nvPr>
        </p:nvGraphicFramePr>
        <p:xfrm>
          <a:off x="-668742" y="-699016"/>
          <a:ext cx="12361041" cy="778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863"/>
                <a:gridCol w="1765863"/>
                <a:gridCol w="1765863"/>
                <a:gridCol w="1765863"/>
                <a:gridCol w="1765863"/>
                <a:gridCol w="1765863"/>
                <a:gridCol w="1765863"/>
              </a:tblGrid>
              <a:tr h="310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SUNDAY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THUSDAY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SATURDAY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1105107">
                <a:tc>
                  <a:txBody>
                    <a:bodyPr/>
                    <a:lstStyle/>
                    <a:p>
                      <a:pPr algn="r"/>
                      <a:endParaRPr lang="en-US" sz="11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100" b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Muay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 Thai</a:t>
                      </a:r>
                    </a:p>
                    <a:p>
                      <a:pPr algn="ctr"/>
                      <a:endParaRPr lang="en-US" sz="5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4 person/hrs.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Mit</a:t>
                      </a:r>
                      <a:endParaRPr lang="en-US" sz="11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31911"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Body Weight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Exercise</a:t>
                      </a:r>
                    </a:p>
                    <a:p>
                      <a:pPr algn="ctr"/>
                      <a:endParaRPr lang="en-US" sz="3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Sa</a:t>
                      </a:r>
                    </a:p>
                    <a:p>
                      <a:pPr algn="r"/>
                      <a:endParaRPr lang="en-US" sz="1100" b="1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5</a:t>
                      </a:r>
                    </a:p>
                    <a:p>
                      <a:pPr algn="ctr"/>
                      <a:r>
                        <a:rPr lang="sv-SE" sz="2400" b="1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Gym Ball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700" b="0" dirty="0" smtClean="0">
                        <a:solidFill>
                          <a:srgbClr val="FF00FF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8 person/hrs.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Tang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Aerobic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w Cen MT Condensed" panose="020B0606020104020203" pitchFamily="34" charset="0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Tum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Body Weight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Exercise</a:t>
                      </a:r>
                    </a:p>
                    <a:p>
                      <a:pPr algn="ctr"/>
                      <a:endParaRPr lang="en-US" sz="3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Sa</a:t>
                      </a:r>
                      <a:endParaRPr lang="en-US" sz="11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Muay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 Thai</a:t>
                      </a:r>
                    </a:p>
                    <a:p>
                      <a:pPr algn="ctr"/>
                      <a:endParaRPr lang="en-US" sz="5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4 person/hrs.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Mit</a:t>
                      </a:r>
                      <a:endParaRPr lang="en-US" sz="11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06048"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11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Body Weight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Exercise</a:t>
                      </a:r>
                    </a:p>
                    <a:p>
                      <a:pPr algn="ctr"/>
                      <a:endParaRPr lang="en-US" sz="1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Tang</a:t>
                      </a:r>
                      <a:endParaRPr lang="en-US" sz="11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r"/>
                      <a:endParaRPr lang="en-US" sz="11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12</a:t>
                      </a:r>
                    </a:p>
                    <a:p>
                      <a:pPr algn="ctr"/>
                      <a:r>
                        <a:rPr lang="sv-SE" sz="2400" b="1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Gym Ball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700" b="0" dirty="0" smtClean="0">
                        <a:solidFill>
                          <a:srgbClr val="FF00FF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8 person/hrs.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Tang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Step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w Cen MT Condensed" panose="020B0606020104020203" pitchFamily="34" charset="0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limit 8 person/hrs.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Tum</a:t>
                      </a:r>
                    </a:p>
                    <a:p>
                      <a:pPr algn="r"/>
                      <a:endParaRPr lang="en-US" sz="11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14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Body Weight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Exercise</a:t>
                      </a:r>
                    </a:p>
                    <a:p>
                      <a:pPr algn="ctr"/>
                      <a:endParaRPr lang="en-US" sz="3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Sa</a:t>
                      </a:r>
                      <a:endParaRPr lang="en-US" sz="11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Muay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 Thai</a:t>
                      </a:r>
                    </a:p>
                    <a:p>
                      <a:pPr algn="ctr"/>
                      <a:endParaRPr lang="en-US" sz="5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4 person/hrs.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Mit</a:t>
                      </a:r>
                      <a:endParaRPr lang="en-US" sz="11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16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06048"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17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Body Weight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Exercise</a:t>
                      </a:r>
                    </a:p>
                    <a:p>
                      <a:pPr algn="ctr"/>
                      <a:endParaRPr lang="en-US" sz="1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Sa</a:t>
                      </a:r>
                    </a:p>
                    <a:p>
                      <a:pPr algn="r"/>
                      <a:endParaRPr lang="en-US" sz="11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19</a:t>
                      </a:r>
                    </a:p>
                    <a:p>
                      <a:pPr algn="ctr"/>
                      <a:r>
                        <a:rPr lang="sv-SE" sz="2400" b="1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Gym Ball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700" b="0" dirty="0" smtClean="0">
                        <a:solidFill>
                          <a:srgbClr val="FF00FF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8 person/hrs.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Tang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Aerobic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w Cen MT Condensed" panose="020B0606020104020203" pitchFamily="34" charset="0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Tum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Muay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 Thai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 Condensed" panose="020B0606020104020203" pitchFamily="34" charset="0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limit 4 person/hrs.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Mit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w Cen MT Condensed" panose="020B0606020104020203" pitchFamily="34" charset="0"/>
                        <a:ea typeface="+mn-ea"/>
                        <a:cs typeface="BrowalliaUPC" panose="020B0604020202020204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22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Muay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 Thai</a:t>
                      </a:r>
                    </a:p>
                    <a:p>
                      <a:pPr algn="ctr"/>
                      <a:endParaRPr lang="en-US" sz="5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4 person/hrs.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Mit</a:t>
                      </a:r>
                      <a:endParaRPr lang="en-US" sz="11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23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306048"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25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Body Weight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Exercise</a:t>
                      </a:r>
                    </a:p>
                    <a:p>
                      <a:pPr algn="ctr"/>
                      <a:endParaRPr lang="en-US" sz="100" b="0" dirty="0" smtClean="0">
                        <a:solidFill>
                          <a:srgbClr val="7030A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7030A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Sa</a:t>
                      </a:r>
                    </a:p>
                    <a:p>
                      <a:pPr algn="r"/>
                      <a:endParaRPr lang="en-US" sz="11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26</a:t>
                      </a:r>
                    </a:p>
                    <a:p>
                      <a:pPr algn="ctr"/>
                      <a:r>
                        <a:rPr lang="sv-SE" sz="2400" b="1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Gym Ball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700" b="0" dirty="0" smtClean="0">
                        <a:solidFill>
                          <a:srgbClr val="FF00FF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8 person/hrs.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dirty="0" smtClean="0">
                          <a:solidFill>
                            <a:srgbClr val="FF00FF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Tang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Step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Tw Cen MT Condensed" panose="020B0606020104020203" pitchFamily="34" charset="0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limit 8 person/hrs.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Tum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Aerobic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w Cen MT Condensed" panose="020B0606020104020203" pitchFamily="34" charset="0"/>
                        <a:ea typeface="+mn-ea"/>
                        <a:cs typeface="BrowalliaUPC" panose="020B0604020202020204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w Cen MT Condensed" panose="020B0606020104020203" pitchFamily="34" charset="0"/>
                          <a:ea typeface="+mn-ea"/>
                          <a:cs typeface="BrowalliaUPC" panose="020B0604020202020204" pitchFamily="34" charset="-34"/>
                        </a:rPr>
                        <a:t>Tum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29</a:t>
                      </a: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Muay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 Thai</a:t>
                      </a:r>
                    </a:p>
                    <a:p>
                      <a:pPr algn="ctr"/>
                      <a:endParaRPr lang="en-US" sz="5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limit 4 person/hrs.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18.30-19.30</a:t>
                      </a:r>
                    </a:p>
                    <a:p>
                      <a:pPr algn="ctr"/>
                      <a:r>
                        <a:rPr lang="en-US" sz="1100" b="0" dirty="0" err="1" smtClean="0">
                          <a:solidFill>
                            <a:srgbClr val="FF0000"/>
                          </a:solidFill>
                          <a:latin typeface="Tw Cen MT Condensed" panose="020B0606020104020203" pitchFamily="34" charset="0"/>
                          <a:cs typeface="BrowalliaUPC" panose="020B0604020202020204" pitchFamily="34" charset="-34"/>
                        </a:rPr>
                        <a:t>Mit</a:t>
                      </a:r>
                      <a:endParaRPr lang="en-US" sz="1100" b="0" dirty="0" smtClean="0">
                        <a:solidFill>
                          <a:srgbClr val="FF0000"/>
                        </a:solidFill>
                        <a:latin typeface="Tw Cen MT Condensed" panose="020B0606020104020203" pitchFamily="34" charset="0"/>
                        <a:cs typeface="BrowalliaUPC" panose="020B0604020202020204" pitchFamily="34" charset="-34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Comic Sans MS" panose="030F0702030302020204" pitchFamily="66" charset="0"/>
                        </a:rPr>
                        <a:t>30</a:t>
                      </a:r>
                      <a:endParaRPr lang="en-US" sz="13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68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175</Words>
  <Application>Microsoft Office PowerPoint</Application>
  <PresentationFormat>Widescreen</PresentationFormat>
  <Paragraphs>140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BrowalliaUPC</vt:lpstr>
      <vt:lpstr>Calibri</vt:lpstr>
      <vt:lpstr>Calibri Light</vt:lpstr>
      <vt:lpstr>Comic Sans MS</vt:lpstr>
      <vt:lpstr>Tw Cen MT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Fitness</dc:creator>
  <cp:lastModifiedBy>Fitness</cp:lastModifiedBy>
  <cp:revision>12</cp:revision>
  <cp:lastPrinted>2018-05-25T05:02:10Z</cp:lastPrinted>
  <dcterms:created xsi:type="dcterms:W3CDTF">2018-04-25T05:10:53Z</dcterms:created>
  <dcterms:modified xsi:type="dcterms:W3CDTF">2018-05-25T05:27:29Z</dcterms:modified>
</cp:coreProperties>
</file>