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320713" cy="9720263"/>
  <p:notesSz cx="6858000" cy="9144000"/>
  <p:defaultTextStyle>
    <a:defPPr>
      <a:defRPr lang="en-US"/>
    </a:defPPr>
    <a:lvl1pPr marL="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1pPr>
    <a:lvl2pPr marL="552983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2pPr>
    <a:lvl3pPr marL="110596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3pPr>
    <a:lvl4pPr marL="165895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4pPr>
    <a:lvl5pPr marL="2211934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5pPr>
    <a:lvl6pPr marL="276491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6pPr>
    <a:lvl7pPr marL="331790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7pPr>
    <a:lvl8pPr marL="3870884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8pPr>
    <a:lvl9pPr marL="442386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054" y="1590794"/>
            <a:ext cx="11322606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089" y="5105389"/>
            <a:ext cx="9990535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5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4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2636" y="517514"/>
            <a:ext cx="2872279" cy="823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800" y="517514"/>
            <a:ext cx="8450327" cy="8237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62" y="2423318"/>
            <a:ext cx="11489115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862" y="6504929"/>
            <a:ext cx="11489115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/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799" y="2587570"/>
            <a:ext cx="5661303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3611" y="2587570"/>
            <a:ext cx="5661303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517516"/>
            <a:ext cx="11489115" cy="1878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36" y="2382815"/>
            <a:ext cx="5635285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536" y="3550596"/>
            <a:ext cx="5635285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3612" y="2382815"/>
            <a:ext cx="5663038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3612" y="3550596"/>
            <a:ext cx="5663038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5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4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648018"/>
            <a:ext cx="4296277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038" y="1399540"/>
            <a:ext cx="6743611" cy="6907687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2916079"/>
            <a:ext cx="4296277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648018"/>
            <a:ext cx="4296277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63038" y="1399540"/>
            <a:ext cx="6743611" cy="6907687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2916079"/>
            <a:ext cx="4296277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2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799" y="517516"/>
            <a:ext cx="1148911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799" y="2587570"/>
            <a:ext cx="1148911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5799" y="9009246"/>
            <a:ext cx="299716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BE87-BBAB-435A-9B77-DD8BB458C26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2486" y="9009246"/>
            <a:ext cx="449574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7754" y="9009246"/>
            <a:ext cx="299716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C7D1-FDC4-4516-A34F-FABA7F1C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097904"/>
              </p:ext>
            </p:extLst>
          </p:nvPr>
        </p:nvGraphicFramePr>
        <p:xfrm>
          <a:off x="0" y="0"/>
          <a:ext cx="14138275" cy="1096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10538498" imgH="8351509" progId="Excel.Sheet.12">
                  <p:embed/>
                </p:oleObj>
              </mc:Choice>
              <mc:Fallback>
                <p:oleObj name="Worksheet" r:id="rId4" imgW="10538498" imgH="83515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lum bright="-13000" contrast="-9000"/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4138275" cy="109680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43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2018-05-25T09:09:52Z</dcterms:created>
  <dcterms:modified xsi:type="dcterms:W3CDTF">2018-06-26T03:32:16Z</dcterms:modified>
</cp:coreProperties>
</file>