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1"/>
    <a:srgbClr val="F8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9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336D-D3A5-4DC6-8CA4-4B855EDBB1A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79085"/>
            <a:ext cx="9906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Activities Schedule  of</a:t>
            </a:r>
            <a:r>
              <a:rPr lang="th-TH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 </a:t>
            </a:r>
            <a:r>
              <a:rPr lang="en-GB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 October  </a:t>
            </a:r>
            <a:r>
              <a:rPr lang="en-US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2018</a:t>
            </a:r>
            <a:endParaRPr lang="en-US" sz="3000" b="0" cap="none" spc="0" dirty="0">
              <a:ln w="0"/>
              <a:solidFill>
                <a:srgbClr val="FFA401"/>
              </a:solidFill>
              <a:effectLst/>
              <a:latin typeface="Impact" panose="020B080603090205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84567"/>
              </p:ext>
            </p:extLst>
          </p:nvPr>
        </p:nvGraphicFramePr>
        <p:xfrm>
          <a:off x="221412" y="991589"/>
          <a:ext cx="9463176" cy="526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9669895" imgH="4579711" progId="Excel.Sheet.12">
                  <p:embed/>
                </p:oleObj>
              </mc:Choice>
              <mc:Fallback>
                <p:oleObj name="Worksheet" r:id="rId5" imgW="9669895" imgH="45797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412" y="991589"/>
                        <a:ext cx="9463176" cy="526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4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Impact</vt:lpstr>
      <vt:lpstr>Office Theme</vt:lpstr>
      <vt:lpstr>Worksheet</vt:lpstr>
      <vt:lpstr>PowerPoint Presentation</vt:lpstr>
    </vt:vector>
  </TitlesOfParts>
  <Company>SVT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</dc:creator>
  <cp:lastModifiedBy>Windows User</cp:lastModifiedBy>
  <cp:revision>8</cp:revision>
  <dcterms:created xsi:type="dcterms:W3CDTF">2018-04-04T03:31:43Z</dcterms:created>
  <dcterms:modified xsi:type="dcterms:W3CDTF">2018-09-25T04:25:09Z</dcterms:modified>
</cp:coreProperties>
</file>